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DS Capstone – Perfect location for Chinese Restaurant in Bangalore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Rohan Gudisagar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BF5D3-CD60-4A8D-BFDA-F83A3965C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EBEDF6-D8FF-417A-BC05-1AB413CC00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1375" y="643463"/>
            <a:ext cx="10316037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14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D9724-1C85-44C2-BDC2-DF2321EEC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/>
              </a:rPr>
              <a:t>Problem Background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4641-8BE3-4CAE-83EC-2A2FE4BD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effectLst/>
              </a:rPr>
              <a:t>With 42.12% of Greater Bengaluru’s population originating from outside the district or outside the State, the urban agglomeration ranks second among comparable metros with migrant populations.</a:t>
            </a:r>
          </a:p>
          <a:p>
            <a:r>
              <a:rPr lang="en-IN" dirty="0">
                <a:effectLst/>
              </a:rPr>
              <a:t>Bangalore is known not only as the IT Sector, but also a foodie’s haven. The street food here is amazing, fulfilling, and available at budget friendly prices</a:t>
            </a:r>
          </a:p>
          <a:p>
            <a:r>
              <a:rPr lang="en-IN" dirty="0">
                <a:effectLst/>
              </a:rPr>
              <a:t>The diversity of the cuisine available is reflective of the social and economic diversity of Bengaluru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20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83F8-C938-43F3-A97A-029A9D7C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/>
              </a:rPr>
              <a:t>Problem Description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58641-96CE-4E1B-926F-C40138734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IN" dirty="0">
                <a:effectLst/>
              </a:rPr>
              <a:t>Which are has more population?</a:t>
            </a:r>
          </a:p>
          <a:p>
            <a:pPr lvl="0"/>
            <a:r>
              <a:rPr lang="en-IN" dirty="0">
                <a:effectLst/>
              </a:rPr>
              <a:t>Which area in the city has more facilities and stores, which will attract more crowd?</a:t>
            </a:r>
          </a:p>
          <a:p>
            <a:pPr lvl="0"/>
            <a:r>
              <a:rPr lang="en-IN" dirty="0">
                <a:effectLst/>
              </a:rPr>
              <a:t>Are there any Chinese restaurants existing in the area?</a:t>
            </a:r>
          </a:p>
          <a:p>
            <a:pPr lvl="0"/>
            <a:r>
              <a:rPr lang="en-IN" dirty="0">
                <a:effectLst/>
              </a:rPr>
              <a:t>Do the similar restaurants cost more?</a:t>
            </a:r>
          </a:p>
          <a:p>
            <a:pPr lvl="0"/>
            <a:r>
              <a:rPr lang="en-IN" dirty="0">
                <a:effectLst/>
              </a:rPr>
              <a:t>Which area in the city has more venues? (making it suitable for the restaurant start up)</a:t>
            </a:r>
          </a:p>
          <a:p>
            <a:r>
              <a:rPr lang="en-IN" dirty="0">
                <a:effectLst/>
              </a:rPr>
              <a:t>Which location in the city is densely populated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802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AB4A-5B64-45CF-AD01-8D7EFFAD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/>
              </a:rPr>
              <a:t>Data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2EFE0-DACC-4ACD-8059-6A960F6E2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>
                <a:effectLst/>
              </a:rPr>
              <a:t>Its geographical coordinates (latitude and longitude) of points in the city where there is a possibility of the restaurant to open</a:t>
            </a:r>
          </a:p>
          <a:p>
            <a:pPr lvl="0"/>
            <a:r>
              <a:rPr lang="en-IN" dirty="0">
                <a:effectLst/>
              </a:rPr>
              <a:t>Population of the neighbourhood where the restaurant is located, which will produce more walk-ins at the restaurant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190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C119-8115-4A8C-A144-7F9C0616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00D4E-FCCD-4ECC-BCB9-88F6B6BF1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IN" dirty="0">
                <a:effectLst/>
              </a:rPr>
              <a:t>To access location of an area in the city, its Latitude and Longitude is to be known so that we can point at its coordinates and create a map displaying all the venues with its labels respectively.</a:t>
            </a:r>
          </a:p>
          <a:p>
            <a:pPr lvl="0"/>
            <a:r>
              <a:rPr lang="en-IN" dirty="0">
                <a:effectLst/>
              </a:rPr>
              <a:t>Population of a neighbourhood is very important factor in determining a restaurant's growth and number of customers who turn up to eat. Logically, the more the population of a neighbourhood, the more people will be interested to walk openly into a restaurant and less the population, a smaller number of people frequently visit a restaurant. Also, if more people visit, better the restaurant is rated because it is accessed by different people with different taste. Hence is a very important factor.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286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ECE5-09CD-4351-ADD7-2ABCA983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Collection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9658695-086E-4B9B-A8B3-555A748F9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724" y="678180"/>
            <a:ext cx="10644554" cy="354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30C5B-BC4D-4614-AAC6-043A6168BD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7762" y="1774892"/>
            <a:ext cx="3348470" cy="134775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97779E-6CFC-4453-8603-39BB20FD48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428622" y="1068324"/>
            <a:ext cx="3328040" cy="2783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DCAA6-B926-4E70-B981-7132CCD6930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919086" y="2164152"/>
            <a:ext cx="3348470" cy="5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199C-6EA8-41AC-ACCF-5DE018F7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/>
              </a:rPr>
              <a:t>Target Audience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3D9B-3235-41CA-BD0A-C402EA59A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effectLst/>
              </a:rPr>
              <a:t>Target audiences for this project does not limit to a person who wants to open a specific restaurant in the area, but to anyone that’s working on any business idea. This project is open ended to anyone that want to explore the city of Bangalore.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97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2753BF-4219-4974-82C4-43ED7303D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IN" sz="3000">
                <a:effectLst/>
              </a:rPr>
              <a:t>Methodology</a:t>
            </a:r>
            <a:endParaRPr lang="en-IN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C3191-2C06-4309-A895-7AD31E32A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IN" sz="1800"/>
              <a:t>Find the area with most venues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E3C28-CE32-4DB5-83E2-81D87305FA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7194" y="643466"/>
            <a:ext cx="3989492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47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827F2-8D5A-4B47-B623-97B46C4DD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endParaRPr lang="en-IN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B7373-9D85-4B7B-96CA-5360355B8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IN" sz="1800"/>
              <a:t>Find area with most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11199-9DF1-4586-A72F-3ED92565DF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0148" y="643466"/>
            <a:ext cx="3783583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08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 Nova</vt:lpstr>
      <vt:lpstr>Arial Nova Light</vt:lpstr>
      <vt:lpstr>Wingdings 2</vt:lpstr>
      <vt:lpstr>SlateVTI</vt:lpstr>
      <vt:lpstr>DS Capstone – Perfect location for Chinese Restaurant in Bangalore city</vt:lpstr>
      <vt:lpstr>Problem Background</vt:lpstr>
      <vt:lpstr>Problem Description</vt:lpstr>
      <vt:lpstr>Data Requirements</vt:lpstr>
      <vt:lpstr>PowerPoint Presentation</vt:lpstr>
      <vt:lpstr>Data Collection</vt:lpstr>
      <vt:lpstr>Target Audience</vt:lpstr>
      <vt:lpstr>Methodology</vt:lpstr>
      <vt:lpstr>PowerPoint Presentation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 Capstone – Perfect location for Chinese Restaurant in Bangalore city</dc:title>
  <dc:creator>Rohan Gudisagar</dc:creator>
  <cp:lastModifiedBy>Rohan Gudisagar</cp:lastModifiedBy>
  <cp:revision>1</cp:revision>
  <dcterms:created xsi:type="dcterms:W3CDTF">2020-11-18T20:14:10Z</dcterms:created>
  <dcterms:modified xsi:type="dcterms:W3CDTF">2020-11-18T20:14:24Z</dcterms:modified>
</cp:coreProperties>
</file>